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430" r:id="rId2"/>
    <p:sldId id="436" r:id="rId3"/>
    <p:sldId id="437" r:id="rId4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5" autoAdjust="0"/>
    <p:restoredTop sz="95806" autoAdjust="0"/>
  </p:normalViewPr>
  <p:slideViewPr>
    <p:cSldViewPr snapToGrid="0">
      <p:cViewPr varScale="1">
        <p:scale>
          <a:sx n="86" d="100"/>
          <a:sy n="86" d="100"/>
        </p:scale>
        <p:origin x="1542" y="90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/>
              <a:t>ENCARRILAMIENTO DE CORTINA Y ALINEAMIENTO DE DUELAS DE CORTINA DE RECEPCIÓN.</a:t>
            </a:r>
          </a:p>
          <a:p>
            <a:endParaRPr lang="es-ES" sz="2000" dirty="0"/>
          </a:p>
          <a:p>
            <a:r>
              <a:rPr lang="es-ES" sz="2000" dirty="0"/>
              <a:t>DF CENTRO LIBERTAD</a:t>
            </a:r>
          </a:p>
          <a:p>
            <a:r>
              <a:rPr lang="es-GT" sz="1800" dirty="0"/>
              <a:t>14/07/2021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283891" y="667210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126311" y="589259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46973"/>
          </a:xfrm>
        </p:spPr>
        <p:txBody>
          <a:bodyPr/>
          <a:lstStyle/>
          <a:p>
            <a:pPr algn="ctr"/>
            <a:r>
              <a:rPr lang="en-US" dirty="0"/>
              <a:t>ENCARRILAMIENTO Y ALINEACIÓN DE DUELAS, CORTINA CIERRA CON NORMALIDAD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2ED98A4-62EB-4A86-9BFA-CC1848166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293546"/>
            <a:ext cx="3387183" cy="451624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B3521DD6-F2D4-482A-A251-CB1C597A3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7522" y="1293545"/>
            <a:ext cx="3387184" cy="4516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379044" y="664685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31157" y="664483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46973"/>
          </a:xfrm>
        </p:spPr>
        <p:txBody>
          <a:bodyPr/>
          <a:lstStyle/>
          <a:p>
            <a:pPr algn="ctr"/>
            <a:r>
              <a:rPr lang="en-US" dirty="0"/>
              <a:t>ENCARRILAMIENTO Y ALINEACIÓN DE DUELAS, CORTINA CIERRA CON NORMALIDAD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71719EA-90F5-4CFB-817F-6F05102C0C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025" y="1231778"/>
            <a:ext cx="3479835" cy="463978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F1ACD92E-772F-4EFC-B360-760E05E35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8140" y="1231778"/>
            <a:ext cx="3479835" cy="4639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80310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32659</TotalTime>
  <Words>74</Words>
  <Application>Microsoft Office PowerPoint</Application>
  <PresentationFormat>Presentación en pantalla (4:3)</PresentationFormat>
  <Paragraphs>15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6" baseType="lpstr">
      <vt:lpstr>Arial</vt:lpstr>
      <vt:lpstr>Times</vt:lpstr>
      <vt:lpstr>wmt_pc</vt:lpstr>
      <vt:lpstr>El Salvador Departamento de Mantenimiento</vt:lpstr>
      <vt:lpstr>ENCARRILAMIENTO Y ALINEACIÓN DE DUELAS, CORTINA CIERRA CON NORMALIDAD</vt:lpstr>
      <vt:lpstr>ENCARRILAMIENTO Y ALINEACIÓN DE DUELAS, CORTINA CIERRA CON NORMALIDAD</vt:lpstr>
    </vt:vector>
  </TitlesOfParts>
  <Company>LM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</cp:lastModifiedBy>
  <cp:revision>493</cp:revision>
  <cp:lastPrinted>2009-09-18T02:25:51Z</cp:lastPrinted>
  <dcterms:created xsi:type="dcterms:W3CDTF">2007-05-31T16:27:58Z</dcterms:created>
  <dcterms:modified xsi:type="dcterms:W3CDTF">2021-07-14T20:21:13Z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